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 Xiong" userId="5eba49e5-2895-4cd9-83e8-b3064fe76704" providerId="ADAL" clId="{6E8B5973-D01E-47F1-B412-4E1C4AF903BE}"/>
    <pc:docChg chg="addSld modSld">
      <pc:chgData name="Zhao Xiong" userId="5eba49e5-2895-4cd9-83e8-b3064fe76704" providerId="ADAL" clId="{6E8B5973-D01E-47F1-B412-4E1C4AF903BE}" dt="2022-09-27T15:01:27.123" v="59"/>
      <pc:docMkLst>
        <pc:docMk/>
      </pc:docMkLst>
      <pc:sldChg chg="addSp">
        <pc:chgData name="Zhao Xiong" userId="5eba49e5-2895-4cd9-83e8-b3064fe76704" providerId="ADAL" clId="{6E8B5973-D01E-47F1-B412-4E1C4AF903BE}" dt="2022-09-27T15:01:24.832" v="58"/>
        <pc:sldMkLst>
          <pc:docMk/>
          <pc:sldMk cId="2356179281" sldId="367"/>
        </pc:sldMkLst>
        <pc:picChg chg="add">
          <ac:chgData name="Zhao Xiong" userId="5eba49e5-2895-4cd9-83e8-b3064fe76704" providerId="ADAL" clId="{6E8B5973-D01E-47F1-B412-4E1C4AF903BE}" dt="2022-09-27T15:01:24.832" v="58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delSp add">
        <pc:chgData name="Zhao Xiong" userId="5eba49e5-2895-4cd9-83e8-b3064fe76704" providerId="ADAL" clId="{6E8B5973-D01E-47F1-B412-4E1C4AF903BE}" dt="2022-09-27T15:01:27.123" v="59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07546"/>
            <a:ext cx="10911840" cy="62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6200</Words>
  <Application>Microsoft Office PowerPoint</Application>
  <PresentationFormat>Widescreen</PresentationFormat>
  <Paragraphs>602</Paragraphs>
  <Slides>84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2022-09-27T15:01:27Z</dcterms:modified>
</cp:coreProperties>
</file>